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1" r:id="rId5"/>
    <p:sldId id="257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84" y="-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AE-222D-453B-9F16-27115C1E19EA}" type="datetimeFigureOut">
              <a:rPr lang="tr-TR" smtClean="0"/>
              <a:t>23.6.2017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ED46-8977-4526-9ADD-8DD927D09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31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AE-222D-453B-9F16-27115C1E19EA}" type="datetimeFigureOut">
              <a:rPr lang="tr-TR" smtClean="0"/>
              <a:t>23.6.2017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ED46-8977-4526-9ADD-8DD927D09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3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AE-222D-453B-9F16-27115C1E19EA}" type="datetimeFigureOut">
              <a:rPr lang="tr-TR" smtClean="0"/>
              <a:t>23.6.2017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ED46-8977-4526-9ADD-8DD927D09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60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AE-222D-453B-9F16-27115C1E19EA}" type="datetimeFigureOut">
              <a:rPr lang="tr-TR" smtClean="0"/>
              <a:t>23.6.2017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ED46-8977-4526-9ADD-8DD927D09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20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AE-222D-453B-9F16-27115C1E19EA}" type="datetimeFigureOut">
              <a:rPr lang="tr-TR" smtClean="0"/>
              <a:t>23.6.2017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ED46-8977-4526-9ADD-8DD927D09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55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AE-222D-453B-9F16-27115C1E19EA}" type="datetimeFigureOut">
              <a:rPr lang="tr-TR" smtClean="0"/>
              <a:t>23.6.2017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ED46-8977-4526-9ADD-8DD927D09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205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AE-222D-453B-9F16-27115C1E19EA}" type="datetimeFigureOut">
              <a:rPr lang="tr-TR" smtClean="0"/>
              <a:t>23.6.2017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ED46-8977-4526-9ADD-8DD927D09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207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AE-222D-453B-9F16-27115C1E19EA}" type="datetimeFigureOut">
              <a:rPr lang="tr-TR" smtClean="0"/>
              <a:t>23.6.2017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ED46-8977-4526-9ADD-8DD927D09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293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AE-222D-453B-9F16-27115C1E19EA}" type="datetimeFigureOut">
              <a:rPr lang="tr-TR" smtClean="0"/>
              <a:t>23.6.2017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ED46-8977-4526-9ADD-8DD927D09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56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AE-222D-453B-9F16-27115C1E19EA}" type="datetimeFigureOut">
              <a:rPr lang="tr-TR" smtClean="0"/>
              <a:t>23.6.2017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ED46-8977-4526-9ADD-8DD927D09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42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9AE-222D-453B-9F16-27115C1E19EA}" type="datetimeFigureOut">
              <a:rPr lang="tr-TR" smtClean="0"/>
              <a:t>23.6.2017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ED46-8977-4526-9ADD-8DD927D09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0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039AE-222D-453B-9F16-27115C1E19EA}" type="datetimeFigureOut">
              <a:rPr lang="tr-TR" smtClean="0"/>
              <a:t>23.6.2017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0ED46-8977-4526-9ADD-8DD927D094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69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hmet\Desktop\fakülte tanıtımı\1533348_1505299139695976_37441198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1368152" cy="1397262"/>
          </a:xfrm>
          <a:prstGeom prst="rect">
            <a:avLst/>
          </a:prstGeom>
          <a:noFill/>
        </p:spPr>
      </p:pic>
      <p:sp>
        <p:nvSpPr>
          <p:cNvPr id="5" name="Dikdörtgen 4"/>
          <p:cNvSpPr/>
          <p:nvPr/>
        </p:nvSpPr>
        <p:spPr>
          <a:xfrm>
            <a:off x="721" y="6137920"/>
            <a:ext cx="9143279" cy="7200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21" y="5877272"/>
            <a:ext cx="9143279" cy="260648"/>
          </a:xfrm>
          <a:prstGeom prst="rect">
            <a:avLst/>
          </a:prstGeom>
          <a:solidFill>
            <a:schemeClr val="tx2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403648" y="2924944"/>
            <a:ext cx="6878893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chemeClr val="tx2"/>
                </a:solidFill>
              </a:rPr>
              <a:t>Iğdır Üniversitesi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Matematik Bölümü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2017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96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783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560" y="-2114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br>
              <a:rPr lang="tr-TR" dirty="0"/>
            </a:br>
            <a:r>
              <a:rPr lang="tr-TR" sz="3600" b="1" dirty="0" smtClean="0">
                <a:solidFill>
                  <a:schemeClr val="tx2"/>
                </a:solidFill>
              </a:rPr>
              <a:t>Tarihçe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00201"/>
            <a:ext cx="8219256" cy="26208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Matematik Bölümü, Iğdır Üniversitesi Rektörlüğünün, Fen-Edebiyat Fakültesi bünyesinde bölüm ve ana bilim dalları açılmasına dair 2547 sayılı Kanunun 2880 sayılı Kanunla değişik 7/d-2. maddesi uyarınca 16.06.2011 tarihli Yükseköğretim Yürütme Kurulu toplantısında alınan karar neticesinde kurulmuştur. </a:t>
            </a:r>
          </a:p>
          <a:p>
            <a:pPr marL="0" indent="0">
              <a:buNone/>
            </a:pP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721" y="6137920"/>
            <a:ext cx="9143279" cy="7200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21" y="5877272"/>
            <a:ext cx="9143279" cy="260648"/>
          </a:xfrm>
          <a:prstGeom prst="rect">
            <a:avLst/>
          </a:prstGeom>
          <a:solidFill>
            <a:schemeClr val="tx2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21" y="0"/>
            <a:ext cx="9143279" cy="72008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108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79003"/>
            <a:ext cx="7715200" cy="56207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2"/>
                </a:solidFill>
              </a:rPr>
              <a:t>Matematik ile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145435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tx2"/>
                </a:solidFill>
              </a:rPr>
              <a:t>Edindiğiniz </a:t>
            </a:r>
            <a:r>
              <a:rPr lang="tr-TR" sz="2800" dirty="0">
                <a:solidFill>
                  <a:schemeClr val="tx2"/>
                </a:solidFill>
              </a:rPr>
              <a:t>bilgileri diğer disiplinlere uygulama becerisini </a:t>
            </a:r>
            <a:r>
              <a:rPr lang="tr-TR" sz="2800" dirty="0" smtClean="0">
                <a:solidFill>
                  <a:schemeClr val="tx2"/>
                </a:solidFill>
              </a:rPr>
              <a:t>kazanır,</a:t>
            </a:r>
          </a:p>
          <a:p>
            <a:r>
              <a:rPr lang="tr-TR" sz="2800" dirty="0" smtClean="0">
                <a:solidFill>
                  <a:schemeClr val="tx2"/>
                </a:solidFill>
              </a:rPr>
              <a:t> Eleştirel bakar </a:t>
            </a:r>
            <a:r>
              <a:rPr lang="tr-TR" sz="2800" dirty="0">
                <a:solidFill>
                  <a:schemeClr val="tx2"/>
                </a:solidFill>
              </a:rPr>
              <a:t>ve </a:t>
            </a:r>
            <a:r>
              <a:rPr lang="tr-TR" sz="2800" dirty="0" smtClean="0">
                <a:solidFill>
                  <a:schemeClr val="tx2"/>
                </a:solidFill>
              </a:rPr>
              <a:t>düşünebilir,</a:t>
            </a:r>
          </a:p>
          <a:p>
            <a:r>
              <a:rPr lang="tr-TR" sz="2800" dirty="0" smtClean="0">
                <a:solidFill>
                  <a:schemeClr val="tx2"/>
                </a:solidFill>
              </a:rPr>
              <a:t> Karşılaştığınız </a:t>
            </a:r>
            <a:r>
              <a:rPr lang="tr-TR" sz="2800" dirty="0">
                <a:solidFill>
                  <a:schemeClr val="tx2"/>
                </a:solidFill>
              </a:rPr>
              <a:t>sorunlara </a:t>
            </a:r>
            <a:r>
              <a:rPr lang="tr-TR" sz="2800" dirty="0" smtClean="0">
                <a:solidFill>
                  <a:schemeClr val="tx2"/>
                </a:solidFill>
              </a:rPr>
              <a:t>farklı açılardan bakar ve çözüm getirebilir,</a:t>
            </a:r>
          </a:p>
          <a:p>
            <a:r>
              <a:rPr lang="tr-TR" sz="2800" dirty="0" smtClean="0">
                <a:solidFill>
                  <a:schemeClr val="tx2"/>
                </a:solidFill>
              </a:rPr>
              <a:t> Bulunduğunuz </a:t>
            </a:r>
            <a:r>
              <a:rPr lang="tr-TR" sz="2800" dirty="0">
                <a:solidFill>
                  <a:schemeClr val="tx2"/>
                </a:solidFill>
              </a:rPr>
              <a:t>konumda öncü ve evrensel değerlere saygılı </a:t>
            </a:r>
            <a:r>
              <a:rPr lang="tr-TR" sz="2800" dirty="0" smtClean="0">
                <a:solidFill>
                  <a:schemeClr val="tx2"/>
                </a:solidFill>
              </a:rPr>
              <a:t>bireyler olarak yetişir,</a:t>
            </a:r>
          </a:p>
          <a:p>
            <a:r>
              <a:rPr lang="tr-TR" sz="2800" dirty="0" smtClean="0">
                <a:solidFill>
                  <a:schemeClr val="tx2"/>
                </a:solidFill>
              </a:rPr>
              <a:t> Kaliteli </a:t>
            </a:r>
            <a:r>
              <a:rPr lang="tr-TR" sz="2800" dirty="0">
                <a:solidFill>
                  <a:schemeClr val="tx2"/>
                </a:solidFill>
              </a:rPr>
              <a:t>bilimsel çalışmalar ve araştırmalar </a:t>
            </a:r>
            <a:r>
              <a:rPr lang="tr-TR" sz="2800" dirty="0" smtClean="0">
                <a:solidFill>
                  <a:schemeClr val="tx2"/>
                </a:solidFill>
              </a:rPr>
              <a:t>yapabilirsiniz.</a:t>
            </a:r>
            <a:endParaRPr lang="tr-TR" sz="2800" dirty="0">
              <a:solidFill>
                <a:schemeClr val="tx2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21" y="6137920"/>
            <a:ext cx="9143279" cy="7200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21" y="5877272"/>
            <a:ext cx="9143279" cy="260648"/>
          </a:xfrm>
          <a:prstGeom prst="rect">
            <a:avLst/>
          </a:prstGeom>
          <a:solidFill>
            <a:schemeClr val="tx2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21" y="0"/>
            <a:ext cx="9143279" cy="72008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83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276" y="1536841"/>
            <a:ext cx="1512168" cy="131347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1554795" cy="1313478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-33881" y="3645024"/>
            <a:ext cx="31789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Yrd. Doç. Dr. Gökçe Dilek </a:t>
            </a:r>
            <a:r>
              <a:rPr lang="tr-TR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KÜÇÜK</a:t>
            </a:r>
          </a:p>
          <a:p>
            <a:r>
              <a:rPr lang="tr-TR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Bölüm Başkanı</a:t>
            </a:r>
          </a:p>
          <a:p>
            <a:pPr algn="ctr"/>
            <a:r>
              <a:rPr lang="tr-TR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Uygulamalı Matematik ABD</a:t>
            </a:r>
            <a:endParaRPr lang="tr-TR" sz="1600" dirty="0">
              <a:solidFill>
                <a:schemeClr val="tx2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3162334" y="3672859"/>
            <a:ext cx="26145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Yrd. Doç. Dr. Alkan </a:t>
            </a:r>
            <a:r>
              <a:rPr lang="tr-TR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ÖZKAN</a:t>
            </a:r>
          </a:p>
          <a:p>
            <a:pPr algn="ctr"/>
            <a:r>
              <a:rPr lang="tr-TR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Topoloji ABD</a:t>
            </a:r>
            <a:endParaRPr lang="tr-TR" sz="1600" dirty="0">
              <a:solidFill>
                <a:schemeClr val="tx2"/>
              </a:solidFill>
            </a:endParaRP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836" y="1536841"/>
            <a:ext cx="1563624" cy="1278648"/>
          </a:xfrm>
          <a:prstGeom prst="rect">
            <a:avLst/>
          </a:prstGeom>
        </p:spPr>
      </p:pic>
      <p:sp>
        <p:nvSpPr>
          <p:cNvPr id="16" name="Dikdörtgen 15"/>
          <p:cNvSpPr/>
          <p:nvPr/>
        </p:nvSpPr>
        <p:spPr>
          <a:xfrm>
            <a:off x="6012160" y="3717032"/>
            <a:ext cx="26964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Yrd. Doç. Dr. Lokman </a:t>
            </a:r>
            <a:r>
              <a:rPr lang="tr-TR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BİLEN</a:t>
            </a:r>
          </a:p>
          <a:p>
            <a:pPr algn="ctr"/>
            <a:r>
              <a:rPr lang="tr-TR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Geometri ABD</a:t>
            </a:r>
            <a:endParaRPr lang="tr-TR" sz="1600" dirty="0">
              <a:solidFill>
                <a:schemeClr val="tx2"/>
              </a:solidFill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721" y="6137920"/>
            <a:ext cx="9143279" cy="7200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721" y="0"/>
            <a:ext cx="9143279" cy="72008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1641584" y="175374"/>
            <a:ext cx="5860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  Bölümü Öğretim Üyeleri</a:t>
            </a:r>
            <a:endParaRPr lang="tr-TR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721" y="5877272"/>
            <a:ext cx="9143279" cy="260648"/>
          </a:xfrm>
          <a:prstGeom prst="rect">
            <a:avLst/>
          </a:prstGeom>
          <a:solidFill>
            <a:schemeClr val="tx2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43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700808"/>
            <a:ext cx="1512168" cy="1368152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3275856" y="3429000"/>
            <a:ext cx="29088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Arş. Gör. Ezgi </a:t>
            </a:r>
            <a:r>
              <a:rPr lang="tr-TR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KAYA</a:t>
            </a:r>
          </a:p>
          <a:p>
            <a:pPr algn="just"/>
            <a:r>
              <a:rPr lang="tr-TR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Cebir ve Sayılar Teorisi ABD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21" y="6137920"/>
            <a:ext cx="9143279" cy="7200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21" y="0"/>
            <a:ext cx="9143279" cy="72008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223491" y="175374"/>
            <a:ext cx="669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  Bölümü Araştırma Görevlileri</a:t>
            </a:r>
            <a:endParaRPr lang="tr-TR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721" y="5877272"/>
            <a:ext cx="9143279" cy="260648"/>
          </a:xfrm>
          <a:prstGeom prst="rect">
            <a:avLst/>
          </a:prstGeom>
          <a:solidFill>
            <a:schemeClr val="tx2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24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42752" y="-15913"/>
            <a:ext cx="7859216" cy="706090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tx2"/>
                </a:solidFill>
              </a:rPr>
              <a:t>Mezun olunca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chemeClr val="tx2"/>
                </a:solidFill>
              </a:rPr>
              <a:t>Akademik çalışmaya devam edebilirsiniz</a:t>
            </a:r>
          </a:p>
          <a:p>
            <a:r>
              <a:rPr lang="tr-TR" sz="1800" dirty="0" smtClean="0">
                <a:solidFill>
                  <a:schemeClr val="tx2"/>
                </a:solidFill>
              </a:rPr>
              <a:t>Lisansüstü Eğitim</a:t>
            </a:r>
            <a:endParaRPr lang="tr-TR" sz="18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chemeClr val="tx2"/>
                </a:solidFill>
              </a:rPr>
              <a:t>Farklı sektörlerde çalışabilirsiniz</a:t>
            </a:r>
          </a:p>
          <a:p>
            <a:r>
              <a:rPr lang="tr-TR" sz="1800" dirty="0">
                <a:solidFill>
                  <a:schemeClr val="tx2"/>
                </a:solidFill>
              </a:rPr>
              <a:t>Matematik </a:t>
            </a:r>
            <a:r>
              <a:rPr lang="tr-TR" sz="1800" dirty="0" smtClean="0">
                <a:solidFill>
                  <a:schemeClr val="tx2"/>
                </a:solidFill>
              </a:rPr>
              <a:t>Öğretmenliği</a:t>
            </a:r>
          </a:p>
          <a:p>
            <a:r>
              <a:rPr lang="tr-TR" sz="1800" dirty="0">
                <a:solidFill>
                  <a:schemeClr val="tx2"/>
                </a:solidFill>
              </a:rPr>
              <a:t>Bankacılık Sektörü</a:t>
            </a:r>
            <a:r>
              <a:rPr lang="tr-TR" sz="1800" dirty="0" smtClean="0">
                <a:solidFill>
                  <a:schemeClr val="tx2"/>
                </a:solidFill>
              </a:rPr>
              <a:t>,</a:t>
            </a:r>
          </a:p>
          <a:p>
            <a:r>
              <a:rPr lang="tr-TR" sz="1800" dirty="0" smtClean="0">
                <a:solidFill>
                  <a:schemeClr val="tx2"/>
                </a:solidFill>
              </a:rPr>
              <a:t> </a:t>
            </a:r>
            <a:r>
              <a:rPr lang="tr-TR" sz="1800" dirty="0">
                <a:solidFill>
                  <a:schemeClr val="tx2"/>
                </a:solidFill>
              </a:rPr>
              <a:t>Finans ve Ekonomi Sektörü</a:t>
            </a:r>
            <a:r>
              <a:rPr lang="tr-TR" sz="1800" dirty="0" smtClean="0">
                <a:solidFill>
                  <a:schemeClr val="tx2"/>
                </a:solidFill>
              </a:rPr>
              <a:t>,</a:t>
            </a:r>
          </a:p>
          <a:p>
            <a:r>
              <a:rPr lang="tr-TR" sz="1800" dirty="0" smtClean="0">
                <a:solidFill>
                  <a:schemeClr val="tx2"/>
                </a:solidFill>
              </a:rPr>
              <a:t> </a:t>
            </a:r>
            <a:r>
              <a:rPr lang="tr-TR" sz="1800" dirty="0">
                <a:solidFill>
                  <a:schemeClr val="tx2"/>
                </a:solidFill>
              </a:rPr>
              <a:t>Devlet Planlama Örgütü, </a:t>
            </a:r>
            <a:endParaRPr lang="tr-TR" sz="1800" dirty="0" smtClean="0">
              <a:solidFill>
                <a:schemeClr val="tx2"/>
              </a:solidFill>
            </a:endParaRPr>
          </a:p>
          <a:p>
            <a:r>
              <a:rPr lang="tr-TR" sz="1800" dirty="0" smtClean="0">
                <a:solidFill>
                  <a:schemeClr val="tx2"/>
                </a:solidFill>
              </a:rPr>
              <a:t>Borsa,</a:t>
            </a:r>
          </a:p>
          <a:p>
            <a:r>
              <a:rPr lang="tr-TR" sz="1800" dirty="0" smtClean="0">
                <a:solidFill>
                  <a:schemeClr val="tx2"/>
                </a:solidFill>
              </a:rPr>
              <a:t> </a:t>
            </a:r>
            <a:r>
              <a:rPr lang="tr-TR" sz="1800" dirty="0">
                <a:solidFill>
                  <a:schemeClr val="tx2"/>
                </a:solidFill>
              </a:rPr>
              <a:t>Havayolu Şirketleri, </a:t>
            </a:r>
            <a:endParaRPr lang="tr-TR" sz="1800" dirty="0" smtClean="0">
              <a:solidFill>
                <a:schemeClr val="tx2"/>
              </a:solidFill>
            </a:endParaRPr>
          </a:p>
          <a:p>
            <a:r>
              <a:rPr lang="tr-TR" sz="1800" dirty="0" smtClean="0">
                <a:solidFill>
                  <a:schemeClr val="tx2"/>
                </a:solidFill>
              </a:rPr>
              <a:t>Yazılım Şirketleri </a:t>
            </a:r>
            <a:r>
              <a:rPr lang="tr-TR" sz="1800" dirty="0">
                <a:solidFill>
                  <a:schemeClr val="tx2"/>
                </a:solidFill>
              </a:rPr>
              <a:t>ve Bilgi işlem merkezleri gibi kuruluşlarda da kariyer sahibi </a:t>
            </a:r>
            <a:r>
              <a:rPr lang="tr-TR" sz="1800" dirty="0" smtClean="0">
                <a:solidFill>
                  <a:schemeClr val="tx2"/>
                </a:solidFill>
              </a:rPr>
              <a:t>olabilirsiniz.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721" y="5877272"/>
            <a:ext cx="9143279" cy="260648"/>
          </a:xfrm>
          <a:prstGeom prst="rect">
            <a:avLst/>
          </a:prstGeom>
          <a:solidFill>
            <a:schemeClr val="tx2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21" y="6137920"/>
            <a:ext cx="9143279" cy="7200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21" y="0"/>
            <a:ext cx="9143279" cy="72008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7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445442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chemeClr val="tx2"/>
                </a:solidFill>
              </a:rPr>
              <a:t>Bölümümüze Bekliyoruz </a:t>
            </a:r>
            <a:r>
              <a:rPr lang="tr-TR" sz="36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</a:t>
            </a:r>
            <a:endParaRPr lang="tr-TR" sz="3600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262088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chemeClr val="tx2"/>
                </a:solidFill>
              </a:rPr>
              <a:t>         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chemeClr val="tx2"/>
                </a:solidFill>
              </a:rPr>
              <a:t>Matematiği seven, Matematikçi olmak isteyen ya da matematiğin büyülü dünyasıyla tanışarak hayatına yön vermek isteyen herkesi bölümümüzde görmekten gurur ve mutluluk duyarız.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21" y="6137920"/>
            <a:ext cx="9143279" cy="7200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21" y="5877272"/>
            <a:ext cx="9143279" cy="260648"/>
          </a:xfrm>
          <a:prstGeom prst="rect">
            <a:avLst/>
          </a:prstGeom>
          <a:solidFill>
            <a:schemeClr val="tx2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21" y="0"/>
            <a:ext cx="9143279" cy="98072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721" y="4048473"/>
            <a:ext cx="9143279" cy="182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tr-TR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59521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218</Words>
  <Application>Microsoft Office PowerPoint</Application>
  <PresentationFormat>Ekran Gösterisi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PowerPoint Sunusu</vt:lpstr>
      <vt:lpstr>PowerPoint Sunusu</vt:lpstr>
      <vt:lpstr>   Tarihçe  </vt:lpstr>
      <vt:lpstr>Matematik ile</vt:lpstr>
      <vt:lpstr>PowerPoint Sunusu</vt:lpstr>
      <vt:lpstr>PowerPoint Sunusu</vt:lpstr>
      <vt:lpstr>Mezun olunca</vt:lpstr>
      <vt:lpstr>Bölümümüze Bekliyoruz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 asus</dc:creator>
  <cp:lastModifiedBy>pc asus</cp:lastModifiedBy>
  <cp:revision>12</cp:revision>
  <dcterms:created xsi:type="dcterms:W3CDTF">2017-06-22T10:29:48Z</dcterms:created>
  <dcterms:modified xsi:type="dcterms:W3CDTF">2017-06-23T05:39:28Z</dcterms:modified>
</cp:coreProperties>
</file>